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548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BCC38E-A988-4769-925D-C4B00D1926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CA1CA8-1E63-4AC1-991D-33A70203A8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CD769C-362D-478C-BE8B-A7D3349F7E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61A65-FB9C-46D6-A16C-9E3E5186BB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230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E5E35C-BF04-4874-AE60-F2505A8FE9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02D9A2-00F5-4A89-B86C-F254B263C6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1BEE35-B932-4C07-9C9E-E22DD168D3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4E6ED-D1DA-44E6-8A0D-39B4186E1B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296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A40C16-8A0F-4DC8-8C3A-91AC1A671A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F84CE8-83CE-49E9-AC2F-0C309F5A16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CE9095-F73D-417A-AA2E-BD0C2344DA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B90E4-2605-4FB8-8E95-9BED524B4E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537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DF65A2-4A26-4099-A454-6F4DA198C7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ACE3C4-B9FA-44E9-A2FE-A002ABF169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31CAF2-A54E-4885-B400-9A963DCD56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62B51-0555-431D-943D-477363FB3D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007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D8AC90-DE9B-4653-B79F-61CA779606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6F87FF-1CFB-40CA-8C49-82606F9520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0F7545-F044-4B6F-8EFA-0E9FF22B65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CBC45-E54C-4E7A-8B06-1F18885639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993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43BB58-4A80-498C-8868-7D891C5B8A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4EB24E-90FD-42F1-B507-CF8EA41395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CCF172-D73D-449D-980F-195B2FE880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8F77F-9E87-4034-A1D8-C3FD4C3872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856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940C7F8-79EB-4B57-95E2-20A32B2518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1C6F0DE-C159-45F4-BA6F-77346456C5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530800-0F71-462D-98D9-E2981FB44C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8EE56-E3C3-4303-9D99-B46EF2CA873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861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A798EF1-A52A-475F-A252-EAEFC0612B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A420F61-B358-4098-853D-45739EAE6B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9DBBE4-86EE-45EA-BF29-41CC4A5B13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00DBD-5E08-4F1C-A173-BA9FEFBC49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819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5705632-E848-47C7-9003-3723ED9D89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959452C-9378-4598-BB57-DD3ECF6BD4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9414F43-7AE4-4931-BBC5-F587FFDF0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9B4BF-8C71-470A-9EA4-8CB2814C8E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1219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64BC28-A1E0-4B52-81B7-B8527FA91F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5ABE0-E976-460A-82E3-992775E9C9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3CE074-E756-4400-A331-EE4BA0B2E9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5EDC2-9F5D-4974-A849-DD9D18C3FC3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430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101E18-1981-47DE-926C-7E33C692C9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87DA3-4032-4C38-86DE-8B62A9E93F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D1390C-C053-4C14-87C4-04B8DC10E8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56BD3-6B08-422B-8655-DAD87D2355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5240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4488907-8BF1-4AFA-80B3-36919822A4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312DDC-DD1A-4D26-AF7A-A27710856A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E369AC-BC75-4420-9032-A86EFEE10B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C2B91FB-BF9B-4411-8438-3BE33CEDA58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B75DA8E-7C77-4813-A051-D15EA01F0C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38BF9AB-9F4A-468A-B08A-C9D8016749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id="{93B06D02-A166-4B5E-8C01-B30AA983A7F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81000" y="115888"/>
            <a:ext cx="84582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ja-JP" sz="2800" b="1" dirty="0">
                <a:solidFill>
                  <a:schemeClr val="tx2"/>
                </a:solidFill>
                <a:ea typeface="PMingLiU" panose="02020500000000000000" pitchFamily="18" charset="-120"/>
              </a:rPr>
              <a:t>IEEE/SICE SII2020 Digest Template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ja-JP" sz="2800" b="1" dirty="0">
                <a:solidFill>
                  <a:schemeClr val="tx2"/>
                </a:solidFill>
                <a:ea typeface="PMingLiU" panose="02020500000000000000" pitchFamily="18" charset="-120"/>
              </a:rPr>
              <a:t>Paper Title in One or Two Lines</a:t>
            </a: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4DAEDFED-D4E8-4645-88EA-ABD5CCE4105E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52400" y="3068638"/>
            <a:ext cx="56388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6850" indent="-19685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en-US" altLang="ja-JP" sz="2000" dirty="0">
                <a:ea typeface="PMingLiU" panose="02020500000000000000" pitchFamily="18" charset="-120"/>
              </a:rPr>
              <a:t>Digest must be prepared and submitted in </a:t>
            </a:r>
            <a:r>
              <a:rPr kumimoji="0" lang="en-US" altLang="ja-JP" sz="2000" b="1" dirty="0">
                <a:ea typeface="PMingLiU" panose="02020500000000000000" pitchFamily="18" charset="-120"/>
              </a:rPr>
              <a:t>MS PowerPoint</a:t>
            </a:r>
            <a:r>
              <a:rPr kumimoji="0" lang="en-US" altLang="ja-JP" sz="2000" dirty="0">
                <a:ea typeface="PMingLiU" panose="02020500000000000000" pitchFamily="18" charset="-120"/>
              </a:rPr>
              <a:t> (no other file format accepted)</a:t>
            </a:r>
          </a:p>
          <a:p>
            <a:r>
              <a:rPr kumimoji="0" lang="en-US" altLang="ja-JP" sz="2000" dirty="0">
                <a:ea typeface="PMingLiU" panose="02020500000000000000" pitchFamily="18" charset="-120"/>
              </a:rPr>
              <a:t>Use </a:t>
            </a:r>
            <a:r>
              <a:rPr kumimoji="0" lang="en-US" altLang="ja-JP" sz="2000" b="1" dirty="0">
                <a:ea typeface="PMingLiU" panose="02020500000000000000" pitchFamily="18" charset="-120"/>
              </a:rPr>
              <a:t>Arial 28pt </a:t>
            </a:r>
            <a:r>
              <a:rPr kumimoji="0" lang="en-US" altLang="ja-JP" sz="2000" dirty="0">
                <a:ea typeface="PMingLiU" panose="02020500000000000000" pitchFamily="18" charset="-120"/>
              </a:rPr>
              <a:t>font in bold face for the title</a:t>
            </a:r>
          </a:p>
          <a:p>
            <a:r>
              <a:rPr kumimoji="0" lang="en-US" altLang="ja-JP" sz="2000" dirty="0">
                <a:ea typeface="PMingLiU" panose="02020500000000000000" pitchFamily="18" charset="-120"/>
              </a:rPr>
              <a:t>Use </a:t>
            </a:r>
            <a:r>
              <a:rPr kumimoji="0" lang="en-US" altLang="ja-JP" sz="2000" b="1" dirty="0">
                <a:ea typeface="PMingLiU" panose="02020500000000000000" pitchFamily="18" charset="-120"/>
              </a:rPr>
              <a:t>Arial 24pt </a:t>
            </a:r>
            <a:r>
              <a:rPr kumimoji="0" lang="en-US" altLang="ja-JP" sz="2000" dirty="0">
                <a:ea typeface="PMingLiU" panose="02020500000000000000" pitchFamily="18" charset="-120"/>
              </a:rPr>
              <a:t>font for the authors and </a:t>
            </a:r>
            <a:r>
              <a:rPr kumimoji="0" lang="en-US" altLang="ja-JP" sz="2000" b="1" dirty="0">
                <a:ea typeface="PMingLiU" panose="02020500000000000000" pitchFamily="18" charset="-120"/>
              </a:rPr>
              <a:t>Arial 20pt</a:t>
            </a:r>
            <a:r>
              <a:rPr kumimoji="0" lang="en-US" altLang="ja-JP" sz="2000" dirty="0">
                <a:ea typeface="PMingLiU" panose="02020500000000000000" pitchFamily="18" charset="-120"/>
              </a:rPr>
              <a:t> font their </a:t>
            </a:r>
            <a:r>
              <a:rPr kumimoji="0" lang="en-US" altLang="ja-JP" sz="2000" b="1" i="1" dirty="0">
                <a:ea typeface="PMingLiU" panose="02020500000000000000" pitchFamily="18" charset="-120"/>
              </a:rPr>
              <a:t>brief</a:t>
            </a:r>
            <a:r>
              <a:rPr kumimoji="0" lang="en-US" altLang="ja-JP" sz="2000" dirty="0">
                <a:ea typeface="PMingLiU" panose="02020500000000000000" pitchFamily="18" charset="-120"/>
              </a:rPr>
              <a:t> affiliations</a:t>
            </a:r>
          </a:p>
          <a:p>
            <a:r>
              <a:rPr kumimoji="0" lang="en-US" altLang="ja-JP" sz="2000" dirty="0">
                <a:ea typeface="PMingLiU" panose="02020500000000000000" pitchFamily="18" charset="-120"/>
              </a:rPr>
              <a:t>3 or 4 bullet points (limit each to </a:t>
            </a:r>
            <a:r>
              <a:rPr kumimoji="0" lang="en-US" altLang="ja-JP" sz="2000" b="1" i="1" dirty="0">
                <a:ea typeface="PMingLiU" panose="02020500000000000000" pitchFamily="18" charset="-120"/>
              </a:rPr>
              <a:t>less than 15</a:t>
            </a:r>
            <a:r>
              <a:rPr kumimoji="0" lang="en-US" altLang="ja-JP" sz="2000" dirty="0">
                <a:ea typeface="PMingLiU" panose="02020500000000000000" pitchFamily="18" charset="-120"/>
              </a:rPr>
              <a:t> words in Arial 20pt font), </a:t>
            </a:r>
            <a:r>
              <a:rPr kumimoji="0" lang="en-US" altLang="ja-JP" sz="2000" b="1" i="1" dirty="0">
                <a:ea typeface="PMingLiU" panose="02020500000000000000" pitchFamily="18" charset="-120"/>
              </a:rPr>
              <a:t>only </a:t>
            </a:r>
            <a:r>
              <a:rPr kumimoji="0" lang="en-US" altLang="ja-JP" sz="2000" dirty="0">
                <a:ea typeface="PMingLiU" panose="02020500000000000000" pitchFamily="18" charset="-120"/>
              </a:rPr>
              <a:t>1 figure is allowed (replace the figure to the right with your figure)</a:t>
            </a:r>
            <a:endParaRPr kumimoji="0" lang="ja-JP" altLang="ja-JP" sz="2000" dirty="0">
              <a:ea typeface="PMingLiU" panose="02020500000000000000" pitchFamily="18" charset="-120"/>
            </a:endParaRPr>
          </a:p>
        </p:txBody>
      </p:sp>
      <p:sp>
        <p:nvSpPr>
          <p:cNvPr id="2052" name="Rectangle 6">
            <a:extLst>
              <a:ext uri="{FF2B5EF4-FFF2-40B4-BE49-F238E27FC236}">
                <a16:creationId xmlns:a16="http://schemas.microsoft.com/office/drawing/2014/main" id="{79EC5223-9BA3-4800-91C8-916DA137F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33488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AU" altLang="ja-JP" sz="2400">
                <a:solidFill>
                  <a:srgbClr val="000000"/>
                </a:solidFill>
                <a:ea typeface="PMingLiU" panose="02020500000000000000" pitchFamily="18" charset="-120"/>
              </a:rPr>
              <a:t>FirstName LastName and </a:t>
            </a:r>
            <a:r>
              <a:rPr kumimoji="0" lang="en-AU" altLang="ja-JP" sz="2400">
                <a:solidFill>
                  <a:schemeClr val="tx2"/>
                </a:solidFill>
                <a:ea typeface="PMingLiU" panose="02020500000000000000" pitchFamily="18" charset="-120"/>
              </a:rPr>
              <a:t>FirstName LastName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es-ES" altLang="ja-JP" sz="2000">
                <a:solidFill>
                  <a:schemeClr val="tx2"/>
                </a:solidFill>
                <a:ea typeface="PMingLiU" panose="02020500000000000000" pitchFamily="18" charset="-120"/>
              </a:rPr>
              <a:t>Department Name, University Name,</a:t>
            </a:r>
            <a:r>
              <a:rPr kumimoji="0" lang="en-US" altLang="ja-JP" sz="2000">
                <a:solidFill>
                  <a:srgbClr val="000000"/>
                </a:solidFill>
                <a:ea typeface="PMingLiU" panose="02020500000000000000" pitchFamily="18" charset="-120"/>
              </a:rPr>
              <a:t> Country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en-AU" altLang="ja-JP" sz="2400">
                <a:solidFill>
                  <a:srgbClr val="000000"/>
                </a:solidFill>
                <a:ea typeface="PMingLiU" panose="02020500000000000000" pitchFamily="18" charset="-120"/>
              </a:rPr>
              <a:t>FirstName LastName</a:t>
            </a:r>
            <a:r>
              <a:rPr kumimoji="0" lang="es-ES" altLang="ja-JP" sz="2000">
                <a:solidFill>
                  <a:schemeClr val="tx2"/>
                </a:solidFill>
                <a:ea typeface="PMingLiU" panose="02020500000000000000" pitchFamily="18" charset="-120"/>
              </a:rPr>
              <a:t> </a:t>
            </a:r>
            <a:br>
              <a:rPr kumimoji="0" lang="es-ES" altLang="ja-JP" sz="2000">
                <a:solidFill>
                  <a:schemeClr val="tx2"/>
                </a:solidFill>
                <a:ea typeface="PMingLiU" panose="02020500000000000000" pitchFamily="18" charset="-120"/>
              </a:rPr>
            </a:br>
            <a:r>
              <a:rPr kumimoji="0" lang="es-ES" altLang="ja-JP" sz="2000">
                <a:solidFill>
                  <a:schemeClr val="tx2"/>
                </a:solidFill>
                <a:ea typeface="PMingLiU" panose="02020500000000000000" pitchFamily="18" charset="-120"/>
              </a:rPr>
              <a:t> Department Name, University Name,</a:t>
            </a:r>
            <a:r>
              <a:rPr kumimoji="0" lang="en-US" altLang="ja-JP" sz="2000">
                <a:solidFill>
                  <a:srgbClr val="000000"/>
                </a:solidFill>
                <a:ea typeface="PMingLiU" panose="02020500000000000000" pitchFamily="18" charset="-120"/>
              </a:rPr>
              <a:t> Country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C801FAB8-3EB5-4419-9775-578264E05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5157788"/>
            <a:ext cx="3302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1800" dirty="0">
                <a:latin typeface="+mn-lt"/>
                <a:ea typeface="新細明體" pitchFamily="1" charset="-120"/>
              </a:rPr>
              <a:t>Figure (representative picture) caption is optional,</a:t>
            </a:r>
          </a:p>
          <a:p>
            <a:pPr algn="ctr">
              <a:defRPr/>
            </a:pPr>
            <a:r>
              <a:rPr lang="en-US" altLang="ja-JP" sz="1800" dirty="0">
                <a:latin typeface="+mn-lt"/>
                <a:ea typeface="新細明體" pitchFamily="1" charset="-120"/>
              </a:rPr>
              <a:t>use Arial 18pt</a:t>
            </a:r>
          </a:p>
        </p:txBody>
      </p:sp>
      <p:sp>
        <p:nvSpPr>
          <p:cNvPr id="2054" name="正方形/長方形 1">
            <a:extLst>
              <a:ext uri="{FF2B5EF4-FFF2-40B4-BE49-F238E27FC236}">
                <a16:creationId xmlns:a16="http://schemas.microsoft.com/office/drawing/2014/main" id="{928AB077-DF0C-42AC-958B-7995F4E65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9219" y="3171825"/>
            <a:ext cx="1857375" cy="18573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defRPr/>
            </a:pPr>
            <a:endParaRPr lang="en-US" altLang="ja-JP" sz="2000" dirty="0"/>
          </a:p>
          <a:p>
            <a:pPr algn="ctr">
              <a:defRPr/>
            </a:pPr>
            <a:endParaRPr lang="en-US" altLang="ja-JP" sz="2000" dirty="0"/>
          </a:p>
          <a:p>
            <a:pPr algn="ctr">
              <a:defRPr/>
            </a:pPr>
            <a:r>
              <a:rPr lang="en-US" altLang="ja-JP" sz="2000" dirty="0"/>
              <a:t>Figure</a:t>
            </a:r>
            <a:endParaRPr lang="ja-JP" alt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Blank Presentation</vt:lpstr>
      <vt:lpstr>PowerPoint プレゼンテーション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2015-10-06T12:30:38Z</dcterms:created>
  <dcterms:modified xsi:type="dcterms:W3CDTF">2019-10-31T13:29:55Z</dcterms:modified>
</cp:coreProperties>
</file>