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5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5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99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6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8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04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1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9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1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65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5AE5-88AC-4944-ACF2-7874B3E25EFB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27FF-6318-495B-A66C-727538E22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57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098F4CE9-53E7-EE2D-B5B3-2524856AA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19" y="188640"/>
            <a:ext cx="3424581" cy="8640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1A2-xxx</a:t>
            </a:r>
          </a:p>
        </p:txBody>
      </p:sp>
      <p:sp>
        <p:nvSpPr>
          <p:cNvPr id="9" name="Rectangle 40">
            <a:extLst>
              <a:ext uri="{FF2B5EF4-FFF2-40B4-BE49-F238E27FC236}">
                <a16:creationId xmlns:a16="http://schemas.microsoft.com/office/drawing/2014/main" id="{0A9DA35C-0A25-8295-91DC-79CD11BE3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73" y="1393827"/>
            <a:ext cx="8587453" cy="407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255713" indent="-1255713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：システムインテグレーションの未来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コアタイム： 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en-US" altLang="ja-JP" sz="4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:10</a:t>
            </a:r>
            <a:r>
              <a:rPr lang="ja-JP" altLang="en-US" sz="44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4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10:55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発表者：千葉 一郎（千葉大学） </a:t>
            </a:r>
          </a:p>
        </p:txBody>
      </p:sp>
    </p:spTree>
    <p:extLst>
      <p:ext uri="{BB962C8B-B14F-4D97-AF65-F5344CB8AC3E}">
        <p14:creationId xmlns:p14="http://schemas.microsoft.com/office/powerpoint/2010/main" val="226024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並木 明夫</dc:creator>
  <cp:lastModifiedBy>並木 明夫</cp:lastModifiedBy>
  <cp:revision>5</cp:revision>
  <dcterms:created xsi:type="dcterms:W3CDTF">2022-11-29T18:10:53Z</dcterms:created>
  <dcterms:modified xsi:type="dcterms:W3CDTF">2022-11-29T18:46:59Z</dcterms:modified>
</cp:coreProperties>
</file>